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A0F20-8CA0-481C-B451-C03E8000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BDBC55-20F5-41CB-B52B-DB309F4C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C67E-0262-4512-A698-0BE1DFF4096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641043-2C8E-4736-9D69-7EC582F1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35834-8CA5-4C44-9ABB-5C8443EC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0CAF0-91EA-4100-B72E-3CF8B89DED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9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EC0C72-9CD7-4540-BF4B-7EF264E1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55A45B-BBF6-410D-AD64-F9AE88A04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00D6E3-2215-4262-B2CA-ED11B1EF4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AC67E-0262-4512-A698-0BE1DFF4096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CA66D-748D-486D-AC41-31F19D724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47898-AE14-41D5-96B4-8BFE084AC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0CAF0-91EA-4100-B72E-3CF8B89DED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5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0D84D9-D848-48D6-87F7-115C88B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8DAC77-2946-4683-8102-A67AC820A6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9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371C0D-D5BF-46FE-9BE5-FC6CF9F9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6FB34-DEBA-4F66-9FEC-6BFA577C0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5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714D1F-CFC5-4589-A002-988F8D4A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D91A23-4B59-4C2E-8C27-661EF7FF70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73984E-5140-4EF0-991E-95DA3EC4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3729D-1164-45FA-99B2-8C26EBBA6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84D2AB-6056-419F-B97C-ED892A44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7B228-DC70-4893-8FAC-1D9C4F738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79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7A79C5-D3FE-4081-9228-7E6CD63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C4225-394A-444E-8C47-712F022888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32EEF1-D616-4ADD-AC42-50174601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97F7D-0017-4953-B073-34C6674DD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715C6A-05B6-4035-8D22-213E0EC0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5BA8E-6F9B-496A-A16A-1B7621E0F0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526A11-1963-4E62-9519-160601D8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5459A4-CF67-4E43-81F5-C2BEB7189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36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6FE3A5-5723-45CE-BB2D-FB80D08F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73544D-7CF9-42CA-81C8-3DE892AA8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3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657009-2E62-4F80-AF52-35D8898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D36CD8-E258-4745-998E-2B97796CE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4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470FC0-13F6-4F55-BA13-516B9DA1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DBC984-CF4A-409A-8E69-213A7BA86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61D5A5-BA0D-4233-9138-968A88FD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7AF757-D923-4892-9013-9450D2877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50EFE7-7A7D-4226-88B9-F4B53C73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EE2EB1-6E6D-43F9-8CCA-7430FE0A9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9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44DD5B-FD89-4845-9FC3-F61F4CA9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5E817-1939-4BAB-9933-BA50AD209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1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380DCA-A019-4C52-804D-ABD36E91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CA143A-0828-4E96-8179-AAE5052EAC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1C2F4E-4F2E-4AA7-8DC5-A2558008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068C2-BC35-43F3-B92E-56AC9CDDC1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3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FAC7DA-9A8F-45B5-8086-33E1994D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7107B8-DC7C-4BA6-9080-905E320E35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67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A40626-8004-4322-AEAA-9C451C79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DCAE1-E1BA-44EB-BF3B-4DA3B7097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965DC7-A38C-4755-A1D5-D1399153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5861E-4AF3-4D37-9929-19804E53AD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08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C275C7-C092-45DE-B946-A161F7DD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8F8BF-F981-4F78-8F36-1FD081181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2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50C4AE-C24D-4831-A07B-CCE97749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AAA09-7303-4112-8564-74BDB9B87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51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EEDCF7-3BDE-4321-875C-C7A493C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6ED589-9590-4BB7-91FC-73FC2BD34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39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3145A9-8C93-45F0-8AAF-1D5268D3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FEBEBD-1F0F-434A-AB33-31BDC3A3A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95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B41153-B4EB-4A14-BA1C-6CBC581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CA97E-8E3B-4B2F-A5D7-5F6F8379C5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4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3BC210-8786-4122-BFFF-20BCBBB2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8A7727-60CA-4655-81A1-529BA2AFC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9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9C3DEE-FC21-43B3-8834-ED2619D7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749D6C-AC2C-4CB8-9542-4A6C98102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9DB9DA-4414-4F96-A1BC-6D016E0B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3D038-3DCD-4C00-9F77-1ABEF504B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84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2F1547-02F0-4D04-BCBB-52D2171F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194D0E-BC1D-4DE5-A67E-D87DAC1A7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4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C0EB8A-DD50-4137-83C0-763F6D2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5F4E4-2C22-42B1-8D8D-69E860EDC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8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5D0A0B-DF9A-4F49-9182-AF3D9E43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B276F-14C3-4632-B842-3E8923B42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4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EF57CC-6449-4A67-B02C-87602702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B0ABA-42E4-4C1A-B91C-DC51194A1C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6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E0C494-2C9D-40ED-B9E3-0FC3CB48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364AA-A32E-489A-95F9-10EF1E3FD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86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2D5E06-7F32-4E76-9A41-DEA3FA3A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35FE48-2998-4CF5-B48E-E1ACFD4E7E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FAD922-489E-4DAA-8CD8-51F32772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BE95E7-E618-4EA0-8EE1-D94F94D571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5B253C-0E73-4C2C-A9D9-2A16B1B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A23E66-9229-4DD7-8DA3-E123F2C9B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6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9D8A1-C71E-42B4-BB69-0DE0DE80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24EC3F-FF8F-4800-B780-DDFD244F0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A9FC7A-6631-4AB4-829E-0EF78341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88F36C-3C2B-4C0E-8B5B-D43B61950D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8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7BC76C-C4D6-4C83-A44A-E7855C1D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0BE18-D646-4DC4-9504-8E70D58163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5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5389F4-D363-4BD1-A30F-310F3A47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4BC7EE-9BC5-4CF1-ABAD-B71990BF6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5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0BE79C-B65F-48B8-B6DC-05F365F0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114724-FB84-449D-ADF7-5E76654A4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42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97C4A5-33A2-4E6B-8303-45126B95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EFBD4-08C1-4EDC-B278-FCE9B61CF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E6FC5D-BB9A-4AA6-82CB-354DA3AB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9C5EE0-EB42-4CCF-B1EF-EA0F0F6D6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5408FD-8B9B-46BD-B6A3-3F57049A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E2BD6-128F-4F39-BA61-61B8EF134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4C4184-E384-4AA4-854C-BCF349D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5F1D0F-9C44-4DE5-B8E7-145CE60E4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36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784E6A-C984-4F53-915E-106FBB3A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04746-6306-42D9-BD67-EDCB1C5B6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0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A7B91D-E9BD-46B9-B6F3-2D6B0DCE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741216-B4FC-48FE-ABD8-1A79382AE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3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7A633B-E2E3-4CFB-AAD5-5DEB4E4D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E49DD1-16E6-4C78-9ED0-3CC405E79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41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9AE6C7-9738-4698-AEA6-934B83E6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B56432-02A8-4FA3-975F-820B630D3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2A68B8-5002-4259-88AF-19A41B38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F4165E-B140-41C8-B360-D22199E1A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64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2020-02-27T04:03:55Z</dcterms:created>
  <dcterms:modified xsi:type="dcterms:W3CDTF">2020-02-27T04:03:55Z</dcterms:modified>
</cp:coreProperties>
</file>